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57" r:id="rId3"/>
    <p:sldId id="266" r:id="rId4"/>
    <p:sldId id="258" r:id="rId5"/>
    <p:sldId id="260" r:id="rId6"/>
    <p:sldId id="267" r:id="rId7"/>
    <p:sldId id="268" r:id="rId8"/>
    <p:sldId id="261" r:id="rId9"/>
    <p:sldId id="269" r:id="rId10"/>
    <p:sldId id="262" r:id="rId11"/>
    <p:sldId id="263" r:id="rId12"/>
    <p:sldId id="265" r:id="rId13"/>
  </p:sldIdLst>
  <p:sldSz cx="12192000" cy="6858000"/>
  <p:notesSz cx="6858000" cy="9144000"/>
  <p:embeddedFontLst>
    <p:embeddedFont>
      <p:font typeface="a자막체" panose="02020600000000000000" pitchFamily="18" charset="-127"/>
      <p:regular r:id="rId16"/>
    </p:embeddedFont>
    <p:embeddedFont>
      <p:font typeface="나눔바른고딕 Light" panose="020B0603020101020101" pitchFamily="50" charset="-127"/>
      <p:regular r:id="rId17"/>
    </p:embeddedFont>
    <p:embeddedFont>
      <p:font typeface="a기린M" panose="02020600000000000000" pitchFamily="18" charset="-127"/>
      <p:regular r:id="rId18"/>
    </p:embeddedFont>
    <p:embeddedFont>
      <p:font typeface="a타이틀고딕4" panose="02020600000000000000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고딕" panose="020B0600000101010101" charset="-127"/>
      <p:regular r:id="rId22"/>
      <p:bold r:id="rId23"/>
    </p:embeddedFont>
    <p:embeddedFont>
      <p:font typeface="a공주를부탁해" panose="02020600000000000000" pitchFamily="18" charset="-127"/>
      <p:regular r:id="rId24"/>
    </p:embeddedFont>
    <p:embeddedFont>
      <p:font typeface="a고래야놀자" panose="02020600000000000000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8179"/>
    <a:srgbClr val="0E161F"/>
    <a:srgbClr val="523F3E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1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4AC0B-3C64-49AC-8703-1E99471DC2C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CD490D9F-49B7-4869-8EB7-FDC8007DB938}">
      <dgm:prSet phldrT="[텍스트]"/>
      <dgm:spPr/>
      <dgm:t>
        <a:bodyPr/>
        <a:lstStyle/>
        <a:p>
          <a:pPr latinLnBrk="1"/>
          <a:r>
            <a:rPr lang="ko-KR" altLang="en-US" b="0" i="0" dirty="0"/>
            <a:t>같이 낚시 할 사람을 찾을 수 있는 애플리케이션 개발</a:t>
          </a:r>
          <a:endParaRPr lang="ko-KR" altLang="en-US" dirty="0"/>
        </a:p>
      </dgm:t>
    </dgm:pt>
    <dgm:pt modelId="{38C8A686-F3FF-4636-814F-9201A31E2139}" type="parTrans" cxnId="{D9E9D8D6-EDDF-49CC-9BE8-2064CE7AAD0B}">
      <dgm:prSet/>
      <dgm:spPr/>
      <dgm:t>
        <a:bodyPr/>
        <a:lstStyle/>
        <a:p>
          <a:pPr latinLnBrk="1"/>
          <a:endParaRPr lang="ko-KR" altLang="en-US"/>
        </a:p>
      </dgm:t>
    </dgm:pt>
    <dgm:pt modelId="{0A30B459-44CC-4849-919A-B972690F18C2}" type="sibTrans" cxnId="{D9E9D8D6-EDDF-49CC-9BE8-2064CE7AAD0B}">
      <dgm:prSet/>
      <dgm:spPr/>
      <dgm:t>
        <a:bodyPr/>
        <a:lstStyle/>
        <a:p>
          <a:pPr latinLnBrk="1"/>
          <a:endParaRPr lang="ko-KR" altLang="en-US"/>
        </a:p>
      </dgm:t>
    </dgm:pt>
    <dgm:pt modelId="{B11023D6-1863-488F-A971-DB8CBF316B73}">
      <dgm:prSet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0" i="0" dirty="0"/>
            <a:t>낚시를 하는 사람들을 위한 자랑용 </a:t>
          </a:r>
          <a:r>
            <a:rPr lang="en-US" altLang="ko-KR" b="0" i="0" dirty="0"/>
            <a:t>SNS </a:t>
          </a:r>
          <a:r>
            <a:rPr lang="ko-KR" altLang="en-US" b="0" i="0" dirty="0"/>
            <a:t>개발 </a:t>
          </a:r>
        </a:p>
      </dgm:t>
    </dgm:pt>
    <dgm:pt modelId="{06275C1F-E53C-4661-9AE5-F9E8BFE75CF3}" type="parTrans" cxnId="{BBF3D539-5C11-4424-A2C9-1762A1FB9DD9}">
      <dgm:prSet/>
      <dgm:spPr/>
      <dgm:t>
        <a:bodyPr/>
        <a:lstStyle/>
        <a:p>
          <a:pPr latinLnBrk="1"/>
          <a:endParaRPr lang="ko-KR" altLang="en-US"/>
        </a:p>
      </dgm:t>
    </dgm:pt>
    <dgm:pt modelId="{2D9D3E83-00C2-49F4-8B40-2C4C2933FFF3}" type="sibTrans" cxnId="{BBF3D539-5C11-4424-A2C9-1762A1FB9DD9}">
      <dgm:prSet/>
      <dgm:spPr/>
      <dgm:t>
        <a:bodyPr/>
        <a:lstStyle/>
        <a:p>
          <a:pPr latinLnBrk="1"/>
          <a:endParaRPr lang="ko-KR" altLang="en-US"/>
        </a:p>
      </dgm:t>
    </dgm:pt>
    <dgm:pt modelId="{3C2E2AC1-4361-412B-A0DF-865300B6D4F7}">
      <dgm:prSet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0" i="0" dirty="0"/>
            <a:t>커뮤니티상에서의 장비 대여 시스템 구축 </a:t>
          </a:r>
        </a:p>
      </dgm:t>
    </dgm:pt>
    <dgm:pt modelId="{A0B19D05-204B-4040-9743-6C3D0EAB6E27}" type="parTrans" cxnId="{16E812AD-1E64-4C95-AF31-BA3E95BBFDB9}">
      <dgm:prSet/>
      <dgm:spPr/>
      <dgm:t>
        <a:bodyPr/>
        <a:lstStyle/>
        <a:p>
          <a:pPr latinLnBrk="1"/>
          <a:endParaRPr lang="ko-KR" altLang="en-US"/>
        </a:p>
      </dgm:t>
    </dgm:pt>
    <dgm:pt modelId="{21BB8B3A-9B4A-415B-8D1A-C2AB8678486C}" type="sibTrans" cxnId="{16E812AD-1E64-4C95-AF31-BA3E95BBFDB9}">
      <dgm:prSet/>
      <dgm:spPr/>
      <dgm:t>
        <a:bodyPr/>
        <a:lstStyle/>
        <a:p>
          <a:pPr latinLnBrk="1"/>
          <a:endParaRPr lang="ko-KR" altLang="en-US"/>
        </a:p>
      </dgm:t>
    </dgm:pt>
    <dgm:pt modelId="{877CB1DA-5636-4A16-9A1B-C36C4BAE1852}">
      <dgm:prSet/>
      <dgm:spPr/>
      <dgm:t>
        <a:bodyPr/>
        <a:lstStyle/>
        <a:p>
          <a:pPr latinLnBrk="1"/>
          <a:r>
            <a:rPr lang="en-US" altLang="ko-KR" b="0" i="0" dirty="0"/>
            <a:t>SNS</a:t>
          </a:r>
          <a:r>
            <a:rPr lang="ko-KR" altLang="en-US" b="0" i="0" dirty="0"/>
            <a:t>의 재미있는 요소 추가 </a:t>
          </a:r>
          <a:r>
            <a:rPr lang="en-US" altLang="ko-KR" b="0" i="0" dirty="0"/>
            <a:t>(EX: </a:t>
          </a:r>
          <a:r>
            <a:rPr lang="ko-KR" altLang="en-US" b="0" i="0" dirty="0"/>
            <a:t>잡은 물고기 길이에</a:t>
          </a:r>
          <a:r>
            <a:rPr lang="ko-KR" altLang="en-US" b="0" i="0"/>
            <a:t> 따른 포인트제도</a:t>
          </a:r>
          <a:r>
            <a:rPr lang="en-US" altLang="ko-KR" b="0" i="0"/>
            <a:t>)</a:t>
          </a:r>
          <a:endParaRPr lang="ko-KR" altLang="en-US" b="0" i="0" dirty="0"/>
        </a:p>
      </dgm:t>
    </dgm:pt>
    <dgm:pt modelId="{02D20D75-5FAD-4959-86BC-62F9BB3D1244}" type="parTrans" cxnId="{81A10389-C7C4-45FB-AF6E-22E932733520}">
      <dgm:prSet/>
      <dgm:spPr/>
      <dgm:t>
        <a:bodyPr/>
        <a:lstStyle/>
        <a:p>
          <a:pPr latinLnBrk="1"/>
          <a:endParaRPr lang="ko-KR" altLang="en-US"/>
        </a:p>
      </dgm:t>
    </dgm:pt>
    <dgm:pt modelId="{038FFAF4-8E75-4516-A678-E273FC7AB727}" type="sibTrans" cxnId="{81A10389-C7C4-45FB-AF6E-22E932733520}">
      <dgm:prSet/>
      <dgm:spPr/>
      <dgm:t>
        <a:bodyPr/>
        <a:lstStyle/>
        <a:p>
          <a:pPr latinLnBrk="1"/>
          <a:endParaRPr lang="ko-KR" altLang="en-US"/>
        </a:p>
      </dgm:t>
    </dgm:pt>
    <dgm:pt modelId="{2B5A2C8D-F833-49B4-A3BF-4A680F53DED2}" type="pres">
      <dgm:prSet presAssocID="{E234AC0B-3C64-49AC-8703-1E99471DC2C9}" presName="Name0" presStyleCnt="0">
        <dgm:presLayoutVars>
          <dgm:chMax val="7"/>
          <dgm:chPref val="7"/>
          <dgm:dir/>
        </dgm:presLayoutVars>
      </dgm:prSet>
      <dgm:spPr/>
    </dgm:pt>
    <dgm:pt modelId="{170DE5DD-A3BA-4C08-9BFF-264BCEC2640D}" type="pres">
      <dgm:prSet presAssocID="{E234AC0B-3C64-49AC-8703-1E99471DC2C9}" presName="Name1" presStyleCnt="0"/>
      <dgm:spPr/>
    </dgm:pt>
    <dgm:pt modelId="{C95CD38D-7F26-4F8B-BCFD-DD73F3ED32C1}" type="pres">
      <dgm:prSet presAssocID="{E234AC0B-3C64-49AC-8703-1E99471DC2C9}" presName="cycle" presStyleCnt="0"/>
      <dgm:spPr/>
    </dgm:pt>
    <dgm:pt modelId="{44A769D7-2868-41EE-9E7F-423ECC0E2A39}" type="pres">
      <dgm:prSet presAssocID="{E234AC0B-3C64-49AC-8703-1E99471DC2C9}" presName="srcNode" presStyleLbl="node1" presStyleIdx="0" presStyleCnt="4"/>
      <dgm:spPr/>
    </dgm:pt>
    <dgm:pt modelId="{FA59C8FB-94BC-48B0-81ED-7DF8C019DEC5}" type="pres">
      <dgm:prSet presAssocID="{E234AC0B-3C64-49AC-8703-1E99471DC2C9}" presName="conn" presStyleLbl="parChTrans1D2" presStyleIdx="0" presStyleCnt="1"/>
      <dgm:spPr/>
    </dgm:pt>
    <dgm:pt modelId="{7C09479E-D01D-450E-AE86-D96981D766FF}" type="pres">
      <dgm:prSet presAssocID="{E234AC0B-3C64-49AC-8703-1E99471DC2C9}" presName="extraNode" presStyleLbl="node1" presStyleIdx="0" presStyleCnt="4"/>
      <dgm:spPr/>
    </dgm:pt>
    <dgm:pt modelId="{7EAFE04F-79D0-4418-8908-13E96B94E22A}" type="pres">
      <dgm:prSet presAssocID="{E234AC0B-3C64-49AC-8703-1E99471DC2C9}" presName="dstNode" presStyleLbl="node1" presStyleIdx="0" presStyleCnt="4"/>
      <dgm:spPr/>
    </dgm:pt>
    <dgm:pt modelId="{9C692E20-177F-471F-88F4-7AE94E6B310D}" type="pres">
      <dgm:prSet presAssocID="{CD490D9F-49B7-4869-8EB7-FDC8007DB938}" presName="text_1" presStyleLbl="node1" presStyleIdx="0" presStyleCnt="4">
        <dgm:presLayoutVars>
          <dgm:bulletEnabled val="1"/>
        </dgm:presLayoutVars>
      </dgm:prSet>
      <dgm:spPr/>
    </dgm:pt>
    <dgm:pt modelId="{B60DA06E-EEBE-4305-A3D1-DF62E8EB9ECC}" type="pres">
      <dgm:prSet presAssocID="{CD490D9F-49B7-4869-8EB7-FDC8007DB938}" presName="accent_1" presStyleCnt="0"/>
      <dgm:spPr/>
    </dgm:pt>
    <dgm:pt modelId="{CE8C1ABC-46A3-46E7-9D1A-1CF76A231A8B}" type="pres">
      <dgm:prSet presAssocID="{CD490D9F-49B7-4869-8EB7-FDC8007DB938}" presName="accentRepeatNode" presStyleLbl="solidFgAcc1" presStyleIdx="0" presStyleCnt="4"/>
      <dgm:spPr/>
    </dgm:pt>
    <dgm:pt modelId="{EDF02984-66D5-483B-ABC2-D968B12C484D}" type="pres">
      <dgm:prSet presAssocID="{B11023D6-1863-488F-A971-DB8CBF316B73}" presName="text_2" presStyleLbl="node1" presStyleIdx="1" presStyleCnt="4">
        <dgm:presLayoutVars>
          <dgm:bulletEnabled val="1"/>
        </dgm:presLayoutVars>
      </dgm:prSet>
      <dgm:spPr/>
    </dgm:pt>
    <dgm:pt modelId="{C027B0A0-16C3-426A-B7C3-5084BB4C477D}" type="pres">
      <dgm:prSet presAssocID="{B11023D6-1863-488F-A971-DB8CBF316B73}" presName="accent_2" presStyleCnt="0"/>
      <dgm:spPr/>
    </dgm:pt>
    <dgm:pt modelId="{5936BF5E-9E63-4811-AE77-4A5688617809}" type="pres">
      <dgm:prSet presAssocID="{B11023D6-1863-488F-A971-DB8CBF316B73}" presName="accentRepeatNode" presStyleLbl="solidFgAcc1" presStyleIdx="1" presStyleCnt="4"/>
      <dgm:spPr/>
    </dgm:pt>
    <dgm:pt modelId="{251AAE77-C989-43CD-B03A-D0139A9282BB}" type="pres">
      <dgm:prSet presAssocID="{3C2E2AC1-4361-412B-A0DF-865300B6D4F7}" presName="text_3" presStyleLbl="node1" presStyleIdx="2" presStyleCnt="4">
        <dgm:presLayoutVars>
          <dgm:bulletEnabled val="1"/>
        </dgm:presLayoutVars>
      </dgm:prSet>
      <dgm:spPr/>
    </dgm:pt>
    <dgm:pt modelId="{0B20454C-BFA6-4C36-894E-F104D03F0921}" type="pres">
      <dgm:prSet presAssocID="{3C2E2AC1-4361-412B-A0DF-865300B6D4F7}" presName="accent_3" presStyleCnt="0"/>
      <dgm:spPr/>
    </dgm:pt>
    <dgm:pt modelId="{B39659B3-A852-41B1-B139-6F57412A7DD3}" type="pres">
      <dgm:prSet presAssocID="{3C2E2AC1-4361-412B-A0DF-865300B6D4F7}" presName="accentRepeatNode" presStyleLbl="solidFgAcc1" presStyleIdx="2" presStyleCnt="4"/>
      <dgm:spPr/>
    </dgm:pt>
    <dgm:pt modelId="{FC9E380A-6575-47A7-92F3-1412DADFB0A8}" type="pres">
      <dgm:prSet presAssocID="{877CB1DA-5636-4A16-9A1B-C36C4BAE1852}" presName="text_4" presStyleLbl="node1" presStyleIdx="3" presStyleCnt="4">
        <dgm:presLayoutVars>
          <dgm:bulletEnabled val="1"/>
        </dgm:presLayoutVars>
      </dgm:prSet>
      <dgm:spPr/>
    </dgm:pt>
    <dgm:pt modelId="{55F08CD1-A533-4180-AA7B-D047C98EAAAB}" type="pres">
      <dgm:prSet presAssocID="{877CB1DA-5636-4A16-9A1B-C36C4BAE1852}" presName="accent_4" presStyleCnt="0"/>
      <dgm:spPr/>
    </dgm:pt>
    <dgm:pt modelId="{8771EDBD-4913-49CE-BFEA-BF4DB0EC1BB1}" type="pres">
      <dgm:prSet presAssocID="{877CB1DA-5636-4A16-9A1B-C36C4BAE1852}" presName="accentRepeatNode" presStyleLbl="solidFgAcc1" presStyleIdx="3" presStyleCnt="4"/>
      <dgm:spPr/>
    </dgm:pt>
  </dgm:ptLst>
  <dgm:cxnLst>
    <dgm:cxn modelId="{A0D8070E-ADAF-4409-AC81-ACF1E2A94A23}" type="presOf" srcId="{0A30B459-44CC-4849-919A-B972690F18C2}" destId="{FA59C8FB-94BC-48B0-81ED-7DF8C019DEC5}" srcOrd="0" destOrd="0" presId="urn:microsoft.com/office/officeart/2008/layout/VerticalCurvedList"/>
    <dgm:cxn modelId="{871A2B39-CC2B-453A-ACAD-454199027692}" type="presOf" srcId="{877CB1DA-5636-4A16-9A1B-C36C4BAE1852}" destId="{FC9E380A-6575-47A7-92F3-1412DADFB0A8}" srcOrd="0" destOrd="0" presId="urn:microsoft.com/office/officeart/2008/layout/VerticalCurvedList"/>
    <dgm:cxn modelId="{BBF3D539-5C11-4424-A2C9-1762A1FB9DD9}" srcId="{E234AC0B-3C64-49AC-8703-1E99471DC2C9}" destId="{B11023D6-1863-488F-A971-DB8CBF316B73}" srcOrd="1" destOrd="0" parTransId="{06275C1F-E53C-4661-9AE5-F9E8BFE75CF3}" sibTransId="{2D9D3E83-00C2-49F4-8B40-2C4C2933FFF3}"/>
    <dgm:cxn modelId="{F5DA7973-3878-4FBC-AB5F-02058F8884F5}" type="presOf" srcId="{3C2E2AC1-4361-412B-A0DF-865300B6D4F7}" destId="{251AAE77-C989-43CD-B03A-D0139A9282BB}" srcOrd="0" destOrd="0" presId="urn:microsoft.com/office/officeart/2008/layout/VerticalCurvedList"/>
    <dgm:cxn modelId="{81A10389-C7C4-45FB-AF6E-22E932733520}" srcId="{E234AC0B-3C64-49AC-8703-1E99471DC2C9}" destId="{877CB1DA-5636-4A16-9A1B-C36C4BAE1852}" srcOrd="3" destOrd="0" parTransId="{02D20D75-5FAD-4959-86BC-62F9BB3D1244}" sibTransId="{038FFAF4-8E75-4516-A678-E273FC7AB727}"/>
    <dgm:cxn modelId="{60403396-5112-463D-968D-780296C13C94}" type="presOf" srcId="{E234AC0B-3C64-49AC-8703-1E99471DC2C9}" destId="{2B5A2C8D-F833-49B4-A3BF-4A680F53DED2}" srcOrd="0" destOrd="0" presId="urn:microsoft.com/office/officeart/2008/layout/VerticalCurvedList"/>
    <dgm:cxn modelId="{81AC27A2-B8D8-419B-B08B-FBF7D56F522B}" type="presOf" srcId="{B11023D6-1863-488F-A971-DB8CBF316B73}" destId="{EDF02984-66D5-483B-ABC2-D968B12C484D}" srcOrd="0" destOrd="0" presId="urn:microsoft.com/office/officeart/2008/layout/VerticalCurvedList"/>
    <dgm:cxn modelId="{16E812AD-1E64-4C95-AF31-BA3E95BBFDB9}" srcId="{E234AC0B-3C64-49AC-8703-1E99471DC2C9}" destId="{3C2E2AC1-4361-412B-A0DF-865300B6D4F7}" srcOrd="2" destOrd="0" parTransId="{A0B19D05-204B-4040-9743-6C3D0EAB6E27}" sibTransId="{21BB8B3A-9B4A-415B-8D1A-C2AB8678486C}"/>
    <dgm:cxn modelId="{D9E9D8D6-EDDF-49CC-9BE8-2064CE7AAD0B}" srcId="{E234AC0B-3C64-49AC-8703-1E99471DC2C9}" destId="{CD490D9F-49B7-4869-8EB7-FDC8007DB938}" srcOrd="0" destOrd="0" parTransId="{38C8A686-F3FF-4636-814F-9201A31E2139}" sibTransId="{0A30B459-44CC-4849-919A-B972690F18C2}"/>
    <dgm:cxn modelId="{D086A2F2-335D-41E2-8837-5BF46CB5625D}" type="presOf" srcId="{CD490D9F-49B7-4869-8EB7-FDC8007DB938}" destId="{9C692E20-177F-471F-88F4-7AE94E6B310D}" srcOrd="0" destOrd="0" presId="urn:microsoft.com/office/officeart/2008/layout/VerticalCurvedList"/>
    <dgm:cxn modelId="{05EE89C1-A340-4CFA-B2AD-FA60E702607A}" type="presParOf" srcId="{2B5A2C8D-F833-49B4-A3BF-4A680F53DED2}" destId="{170DE5DD-A3BA-4C08-9BFF-264BCEC2640D}" srcOrd="0" destOrd="0" presId="urn:microsoft.com/office/officeart/2008/layout/VerticalCurvedList"/>
    <dgm:cxn modelId="{89D0D344-4163-427D-89F6-7BF519C2A160}" type="presParOf" srcId="{170DE5DD-A3BA-4C08-9BFF-264BCEC2640D}" destId="{C95CD38D-7F26-4F8B-BCFD-DD73F3ED32C1}" srcOrd="0" destOrd="0" presId="urn:microsoft.com/office/officeart/2008/layout/VerticalCurvedList"/>
    <dgm:cxn modelId="{5FC29CF2-1FFF-408E-A0B3-5051EB190BAE}" type="presParOf" srcId="{C95CD38D-7F26-4F8B-BCFD-DD73F3ED32C1}" destId="{44A769D7-2868-41EE-9E7F-423ECC0E2A39}" srcOrd="0" destOrd="0" presId="urn:microsoft.com/office/officeart/2008/layout/VerticalCurvedList"/>
    <dgm:cxn modelId="{E3B8D7C8-B00F-4B30-898E-9AF4141E7BD5}" type="presParOf" srcId="{C95CD38D-7F26-4F8B-BCFD-DD73F3ED32C1}" destId="{FA59C8FB-94BC-48B0-81ED-7DF8C019DEC5}" srcOrd="1" destOrd="0" presId="urn:microsoft.com/office/officeart/2008/layout/VerticalCurvedList"/>
    <dgm:cxn modelId="{95C1B240-B9D3-4CB7-9FB4-267ECFD085CC}" type="presParOf" srcId="{C95CD38D-7F26-4F8B-BCFD-DD73F3ED32C1}" destId="{7C09479E-D01D-450E-AE86-D96981D766FF}" srcOrd="2" destOrd="0" presId="urn:microsoft.com/office/officeart/2008/layout/VerticalCurvedList"/>
    <dgm:cxn modelId="{26A2DFCF-4D51-4F7B-AA81-37832BB65E0C}" type="presParOf" srcId="{C95CD38D-7F26-4F8B-BCFD-DD73F3ED32C1}" destId="{7EAFE04F-79D0-4418-8908-13E96B94E22A}" srcOrd="3" destOrd="0" presId="urn:microsoft.com/office/officeart/2008/layout/VerticalCurvedList"/>
    <dgm:cxn modelId="{954EDF3C-F4D9-4024-95D6-9F78B3B101B5}" type="presParOf" srcId="{170DE5DD-A3BA-4C08-9BFF-264BCEC2640D}" destId="{9C692E20-177F-471F-88F4-7AE94E6B310D}" srcOrd="1" destOrd="0" presId="urn:microsoft.com/office/officeart/2008/layout/VerticalCurvedList"/>
    <dgm:cxn modelId="{1D924599-7081-4CF9-A6A9-4051017BA086}" type="presParOf" srcId="{170DE5DD-A3BA-4C08-9BFF-264BCEC2640D}" destId="{B60DA06E-EEBE-4305-A3D1-DF62E8EB9ECC}" srcOrd="2" destOrd="0" presId="urn:microsoft.com/office/officeart/2008/layout/VerticalCurvedList"/>
    <dgm:cxn modelId="{23D3AB58-2727-43AF-9299-F13A153EF7F7}" type="presParOf" srcId="{B60DA06E-EEBE-4305-A3D1-DF62E8EB9ECC}" destId="{CE8C1ABC-46A3-46E7-9D1A-1CF76A231A8B}" srcOrd="0" destOrd="0" presId="urn:microsoft.com/office/officeart/2008/layout/VerticalCurvedList"/>
    <dgm:cxn modelId="{83B02EEC-5650-4BD2-AFB5-5CEC98AB5420}" type="presParOf" srcId="{170DE5DD-A3BA-4C08-9BFF-264BCEC2640D}" destId="{EDF02984-66D5-483B-ABC2-D968B12C484D}" srcOrd="3" destOrd="0" presId="urn:microsoft.com/office/officeart/2008/layout/VerticalCurvedList"/>
    <dgm:cxn modelId="{ACB6CA16-80DD-4E01-8907-167E1C3CEFBC}" type="presParOf" srcId="{170DE5DD-A3BA-4C08-9BFF-264BCEC2640D}" destId="{C027B0A0-16C3-426A-B7C3-5084BB4C477D}" srcOrd="4" destOrd="0" presId="urn:microsoft.com/office/officeart/2008/layout/VerticalCurvedList"/>
    <dgm:cxn modelId="{274452EA-AB22-400B-9885-3D32A35BDB6B}" type="presParOf" srcId="{C027B0A0-16C3-426A-B7C3-5084BB4C477D}" destId="{5936BF5E-9E63-4811-AE77-4A5688617809}" srcOrd="0" destOrd="0" presId="urn:microsoft.com/office/officeart/2008/layout/VerticalCurvedList"/>
    <dgm:cxn modelId="{9B06BEB7-D1E5-4AE6-B6D7-BCE9B9D6B308}" type="presParOf" srcId="{170DE5DD-A3BA-4C08-9BFF-264BCEC2640D}" destId="{251AAE77-C989-43CD-B03A-D0139A9282BB}" srcOrd="5" destOrd="0" presId="urn:microsoft.com/office/officeart/2008/layout/VerticalCurvedList"/>
    <dgm:cxn modelId="{DD3FDCE3-F53D-47D1-BC7B-9311B2DE04C4}" type="presParOf" srcId="{170DE5DD-A3BA-4C08-9BFF-264BCEC2640D}" destId="{0B20454C-BFA6-4C36-894E-F104D03F0921}" srcOrd="6" destOrd="0" presId="urn:microsoft.com/office/officeart/2008/layout/VerticalCurvedList"/>
    <dgm:cxn modelId="{D06F581C-6697-488C-905F-0F615BD205A5}" type="presParOf" srcId="{0B20454C-BFA6-4C36-894E-F104D03F0921}" destId="{B39659B3-A852-41B1-B139-6F57412A7DD3}" srcOrd="0" destOrd="0" presId="urn:microsoft.com/office/officeart/2008/layout/VerticalCurvedList"/>
    <dgm:cxn modelId="{5121BCBD-4736-4940-8204-C592483DBB17}" type="presParOf" srcId="{170DE5DD-A3BA-4C08-9BFF-264BCEC2640D}" destId="{FC9E380A-6575-47A7-92F3-1412DADFB0A8}" srcOrd="7" destOrd="0" presId="urn:microsoft.com/office/officeart/2008/layout/VerticalCurvedList"/>
    <dgm:cxn modelId="{3494E700-B9C4-41A7-98B9-0E32915BC2E7}" type="presParOf" srcId="{170DE5DD-A3BA-4C08-9BFF-264BCEC2640D}" destId="{55F08CD1-A533-4180-AA7B-D047C98EAAAB}" srcOrd="8" destOrd="0" presId="urn:microsoft.com/office/officeart/2008/layout/VerticalCurvedList"/>
    <dgm:cxn modelId="{F1A371E3-F68A-4569-8369-A5FE08E4985B}" type="presParOf" srcId="{55F08CD1-A533-4180-AA7B-D047C98EAAAB}" destId="{8771EDBD-4913-49CE-BFEA-BF4DB0EC1BB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9C8FB-94BC-48B0-81ED-7DF8C019DEC5}">
      <dsp:nvSpPr>
        <dsp:cNvPr id="0" name=""/>
        <dsp:cNvSpPr/>
      </dsp:nvSpPr>
      <dsp:spPr>
        <a:xfrm>
          <a:off x="-5537181" y="-847745"/>
          <a:ext cx="6592849" cy="6592849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92E20-177F-471F-88F4-7AE94E6B310D}">
      <dsp:nvSpPr>
        <dsp:cNvPr id="0" name=""/>
        <dsp:cNvSpPr/>
      </dsp:nvSpPr>
      <dsp:spPr>
        <a:xfrm>
          <a:off x="552636" y="376508"/>
          <a:ext cx="7131717" cy="753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8019" tIns="40640" rIns="40640" bIns="4064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i="0" kern="1200" dirty="0"/>
            <a:t>같이 낚시 할 사람을 찾을 수 있는 애플리케이션 개발</a:t>
          </a:r>
          <a:endParaRPr lang="ko-KR" altLang="en-US" sz="1600" kern="1200" dirty="0"/>
        </a:p>
      </dsp:txBody>
      <dsp:txXfrm>
        <a:off x="552636" y="376508"/>
        <a:ext cx="7131717" cy="753409"/>
      </dsp:txXfrm>
    </dsp:sp>
    <dsp:sp modelId="{CE8C1ABC-46A3-46E7-9D1A-1CF76A231A8B}">
      <dsp:nvSpPr>
        <dsp:cNvPr id="0" name=""/>
        <dsp:cNvSpPr/>
      </dsp:nvSpPr>
      <dsp:spPr>
        <a:xfrm>
          <a:off x="81755" y="282332"/>
          <a:ext cx="941761" cy="9417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02984-66D5-483B-ABC2-D968B12C484D}">
      <dsp:nvSpPr>
        <dsp:cNvPr id="0" name=""/>
        <dsp:cNvSpPr/>
      </dsp:nvSpPr>
      <dsp:spPr>
        <a:xfrm>
          <a:off x="984583" y="1506819"/>
          <a:ext cx="6699770" cy="753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8019" tIns="40640" rIns="40640" bIns="4064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600" b="0" i="0" kern="1200" dirty="0"/>
            <a:t>낚시를 하는 사람들을 위한 자랑용 </a:t>
          </a:r>
          <a:r>
            <a:rPr lang="en-US" altLang="ko-KR" sz="1600" b="0" i="0" kern="1200" dirty="0"/>
            <a:t>SNS </a:t>
          </a:r>
          <a:r>
            <a:rPr lang="ko-KR" altLang="en-US" sz="1600" b="0" i="0" kern="1200" dirty="0"/>
            <a:t>개발 </a:t>
          </a:r>
        </a:p>
      </dsp:txBody>
      <dsp:txXfrm>
        <a:off x="984583" y="1506819"/>
        <a:ext cx="6699770" cy="753409"/>
      </dsp:txXfrm>
    </dsp:sp>
    <dsp:sp modelId="{5936BF5E-9E63-4811-AE77-4A5688617809}">
      <dsp:nvSpPr>
        <dsp:cNvPr id="0" name=""/>
        <dsp:cNvSpPr/>
      </dsp:nvSpPr>
      <dsp:spPr>
        <a:xfrm>
          <a:off x="513702" y="1412642"/>
          <a:ext cx="941761" cy="9417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AAE77-C989-43CD-B03A-D0139A9282BB}">
      <dsp:nvSpPr>
        <dsp:cNvPr id="0" name=""/>
        <dsp:cNvSpPr/>
      </dsp:nvSpPr>
      <dsp:spPr>
        <a:xfrm>
          <a:off x="984583" y="2637129"/>
          <a:ext cx="6699770" cy="753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8019" tIns="40640" rIns="40640" bIns="4064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600" b="0" i="0" kern="1200" dirty="0"/>
            <a:t>커뮤니티상에서의 장비 대여 시스템 구축 </a:t>
          </a:r>
        </a:p>
      </dsp:txBody>
      <dsp:txXfrm>
        <a:off x="984583" y="2637129"/>
        <a:ext cx="6699770" cy="753409"/>
      </dsp:txXfrm>
    </dsp:sp>
    <dsp:sp modelId="{B39659B3-A852-41B1-B139-6F57412A7DD3}">
      <dsp:nvSpPr>
        <dsp:cNvPr id="0" name=""/>
        <dsp:cNvSpPr/>
      </dsp:nvSpPr>
      <dsp:spPr>
        <a:xfrm>
          <a:off x="513702" y="2542953"/>
          <a:ext cx="941761" cy="9417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E380A-6575-47A7-92F3-1412DADFB0A8}">
      <dsp:nvSpPr>
        <dsp:cNvPr id="0" name=""/>
        <dsp:cNvSpPr/>
      </dsp:nvSpPr>
      <dsp:spPr>
        <a:xfrm>
          <a:off x="552636" y="3767439"/>
          <a:ext cx="7131717" cy="753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8019" tIns="40640" rIns="40640" bIns="4064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i="0" kern="1200" dirty="0"/>
            <a:t>SNS</a:t>
          </a:r>
          <a:r>
            <a:rPr lang="ko-KR" altLang="en-US" sz="1600" b="0" i="0" kern="1200" dirty="0"/>
            <a:t>의 재미있는 요소 추가 </a:t>
          </a:r>
          <a:r>
            <a:rPr lang="en-US" altLang="ko-KR" sz="1600" b="0" i="0" kern="1200" dirty="0"/>
            <a:t>(EX: </a:t>
          </a:r>
          <a:r>
            <a:rPr lang="ko-KR" altLang="en-US" sz="1600" b="0" i="0" kern="1200" dirty="0"/>
            <a:t>잡은 물고기 길이에</a:t>
          </a:r>
          <a:r>
            <a:rPr lang="ko-KR" altLang="en-US" sz="1600" b="0" i="0" kern="1200"/>
            <a:t> 따른 포인트제도</a:t>
          </a:r>
          <a:r>
            <a:rPr lang="en-US" altLang="ko-KR" sz="1600" b="0" i="0" kern="1200"/>
            <a:t>)</a:t>
          </a:r>
          <a:endParaRPr lang="ko-KR" altLang="en-US" sz="1600" b="0" i="0" kern="1200" dirty="0"/>
        </a:p>
      </dsp:txBody>
      <dsp:txXfrm>
        <a:off x="552636" y="3767439"/>
        <a:ext cx="7131717" cy="753409"/>
      </dsp:txXfrm>
    </dsp:sp>
    <dsp:sp modelId="{8771EDBD-4913-49CE-BFEA-BF4DB0EC1BB1}">
      <dsp:nvSpPr>
        <dsp:cNvPr id="0" name=""/>
        <dsp:cNvSpPr/>
      </dsp:nvSpPr>
      <dsp:spPr>
        <a:xfrm>
          <a:off x="81755" y="3673263"/>
          <a:ext cx="941761" cy="9417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92E1B-05DF-4915-97E1-76ED79B4428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103F3-A23D-427E-92D6-6B4250626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1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socket.io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무엇인가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socket.io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소켓 통신을 지원하는 모듈 중 하나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소켓 통신이라는 것은 네트워크로 연결되어 있는 기기 들의 교점에 위치한 통신 객체로서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네트워크 통신 프로그램 들은 소켓을 생성 하고 생성된 소켓을 이용하여 통신을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이러한 소켓 통신을 사용하여 채팅 및 다양한 기능을 구현할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03F3-A23D-427E-92D6-6B42506262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6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03F3-A23D-427E-92D6-6B42506262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0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leehyekang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985760" y="6309360"/>
            <a:ext cx="40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ko-KR">
                <a:solidFill>
                  <a:schemeClr val="bg1"/>
                </a:solidFill>
                <a:hlinkClick r:id="rId13"/>
              </a:rPr>
              <a:t>leehyekang.com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친절한 </a:t>
            </a:r>
            <a:r>
              <a:rPr lang="ko-KR" altLang="en-US" dirty="0" err="1">
                <a:solidFill>
                  <a:schemeClr val="bg1"/>
                </a:solidFill>
              </a:rPr>
              <a:t>혜강씨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594"/>
            <a:ext cx="1222353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8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7.png"/><Relationship Id="rId9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93860" y="3669280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낚으러 </a:t>
            </a: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OCEAN?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183304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</a:t>
            </a: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0XD</a:t>
            </a:r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Happckathon</a:t>
            </a:r>
            <a:endParaRPr lang="en-US" altLang="ko-KR" sz="2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431929" y="6204453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김성훈</a:t>
            </a:r>
            <a:r>
              <a:rPr lang="en-US" altLang="ko-KR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인상민</a:t>
            </a:r>
            <a:r>
              <a:rPr lang="en-US" altLang="ko-KR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박주성</a:t>
            </a:r>
            <a:r>
              <a:rPr lang="en-US" altLang="ko-KR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자막체" panose="02020600000000000000" pitchFamily="18" charset="-127"/>
                <a:ea typeface="a자막체" panose="02020600000000000000" pitchFamily="18" charset="-127"/>
              </a:rPr>
              <a:t>한우영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3AEF4-DBC9-48DA-BA02-1160CE892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40" y="947564"/>
            <a:ext cx="2235740" cy="22357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946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02127" y="476536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기획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구현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52E956-0430-483B-8B28-F1C188415DD5}"/>
              </a:ext>
            </a:extLst>
          </p:cNvPr>
          <p:cNvSpPr/>
          <p:nvPr/>
        </p:nvSpPr>
        <p:spPr>
          <a:xfrm>
            <a:off x="1707943" y="2659692"/>
            <a:ext cx="4523633" cy="24013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AD080F-DE7A-49A6-9C43-DEDB7BB04357}"/>
              </a:ext>
            </a:extLst>
          </p:cNvPr>
          <p:cNvSpPr/>
          <p:nvPr/>
        </p:nvSpPr>
        <p:spPr>
          <a:xfrm>
            <a:off x="6986833" y="2659691"/>
            <a:ext cx="3950120" cy="24013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6884F-3D78-4F20-A915-CE89A06AA045}"/>
              </a:ext>
            </a:extLst>
          </p:cNvPr>
          <p:cNvSpPr txBox="1"/>
          <p:nvPr/>
        </p:nvSpPr>
        <p:spPr>
          <a:xfrm>
            <a:off x="8638727" y="2225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현실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1345F-F53A-425A-823F-C1B5F76A7112}"/>
              </a:ext>
            </a:extLst>
          </p:cNvPr>
          <p:cNvSpPr txBox="1"/>
          <p:nvPr/>
        </p:nvSpPr>
        <p:spPr>
          <a:xfrm>
            <a:off x="3557583" y="2290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공주를부탁해" panose="02020600000000000000" pitchFamily="18" charset="-127"/>
                <a:ea typeface="a공주를부탁해" panose="02020600000000000000" pitchFamily="18" charset="-127"/>
              </a:rPr>
              <a:t>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04A1-5236-42C2-8747-05B69D239929}"/>
              </a:ext>
            </a:extLst>
          </p:cNvPr>
          <p:cNvSpPr txBox="1"/>
          <p:nvPr/>
        </p:nvSpPr>
        <p:spPr>
          <a:xfrm>
            <a:off x="1690331" y="2905968"/>
            <a:ext cx="4541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댓글에 랜덤으로 포인트 지급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오늘의 미션물고기를 알려주고 </a:t>
            </a:r>
            <a:endParaRPr lang="en-US" altLang="ko-KR" dirty="0"/>
          </a:p>
          <a:p>
            <a:r>
              <a:rPr lang="ko-KR" altLang="en-US" dirty="0"/>
              <a:t>잡아서 업로드 할 경우 추가 포인트 지급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같이 낚시할 사람을 찾아주는 기능구현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49E7D-266B-4391-B3AD-BBD4396A0E28}"/>
              </a:ext>
            </a:extLst>
          </p:cNvPr>
          <p:cNvSpPr txBox="1"/>
          <p:nvPr/>
        </p:nvSpPr>
        <p:spPr>
          <a:xfrm>
            <a:off x="7116033" y="2983180"/>
            <a:ext cx="24352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자랑하기 기능구현</a:t>
            </a: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로그인 기능구현</a:t>
            </a: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대여 글 작성가능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17DF2AA-4DC3-439F-BCA8-7455B756F5C8}"/>
              </a:ext>
            </a:extLst>
          </p:cNvPr>
          <p:cNvCxnSpPr/>
          <p:nvPr/>
        </p:nvCxnSpPr>
        <p:spPr>
          <a:xfrm>
            <a:off x="6435818" y="1070043"/>
            <a:ext cx="0" cy="546694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27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6" grpId="0"/>
      <p:bldP spid="21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작동영상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2" name="완성">
            <a:hlinkClick r:id="" action="ppaction://media"/>
            <a:extLst>
              <a:ext uri="{FF2B5EF4-FFF2-40B4-BE49-F238E27FC236}">
                <a16:creationId xmlns:a16="http://schemas.microsoft.com/office/drawing/2014/main" id="{5A52DC20-4200-47F0-85E4-3ED74DF54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7043" y="1155036"/>
            <a:ext cx="3032943" cy="5391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7F47AD-77F3-4BFF-A40A-A53B18FDC6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6335">
            <a:off x="8670107" y="2499763"/>
            <a:ext cx="2797368" cy="35586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25A4CE-5AF9-48E2-848A-20FBA11A9D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9903">
            <a:off x="1595174" y="2401927"/>
            <a:ext cx="2797368" cy="35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8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165256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 for your attention</a:t>
            </a:r>
            <a:endParaRPr lang="ko-KR" altLang="en-US" sz="2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718345" y="4524943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Made by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hanukoon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AF5BC-B892-43BA-8F6A-AA267D497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40" y="947564"/>
            <a:ext cx="2235740" cy="22357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1411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7FB88-A4EA-4064-B9ED-BBB9F2F8043C}"/>
              </a:ext>
            </a:extLst>
          </p:cNvPr>
          <p:cNvSpPr txBox="1"/>
          <p:nvPr/>
        </p:nvSpPr>
        <p:spPr>
          <a:xfrm>
            <a:off x="308974" y="2429474"/>
            <a:ext cx="4875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/>
              <a:t>바다</a:t>
            </a:r>
            <a:r>
              <a:rPr lang="en-US" altLang="ko-KR" sz="9600" dirty="0"/>
              <a:t>?</a:t>
            </a:r>
            <a:endParaRPr lang="ko-KR" altLang="en-US" sz="9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7A885-07D1-46A4-B8CD-091EDD1B80F7}"/>
              </a:ext>
            </a:extLst>
          </p:cNvPr>
          <p:cNvSpPr txBox="1"/>
          <p:nvPr/>
        </p:nvSpPr>
        <p:spPr>
          <a:xfrm>
            <a:off x="3721249" y="2482052"/>
            <a:ext cx="8675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/>
              <a:t>== OCEAN!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0341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7FB88-A4EA-4064-B9ED-BBB9F2F8043C}"/>
              </a:ext>
            </a:extLst>
          </p:cNvPr>
          <p:cNvSpPr txBox="1"/>
          <p:nvPr/>
        </p:nvSpPr>
        <p:spPr>
          <a:xfrm>
            <a:off x="1037020" y="2491272"/>
            <a:ext cx="4875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/>
              <a:t>바다</a:t>
            </a:r>
            <a:r>
              <a:rPr lang="en-US" altLang="ko-KR" sz="9600" dirty="0"/>
              <a:t>?</a:t>
            </a:r>
            <a:endParaRPr lang="ko-KR" altLang="en-US" sz="9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7A885-07D1-46A4-B8CD-091EDD1B80F7}"/>
              </a:ext>
            </a:extLst>
          </p:cNvPr>
          <p:cNvSpPr txBox="1"/>
          <p:nvPr/>
        </p:nvSpPr>
        <p:spPr>
          <a:xfrm>
            <a:off x="3721249" y="2482052"/>
            <a:ext cx="8675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/>
              <a:t>== </a:t>
            </a:r>
            <a:r>
              <a:rPr lang="ko-KR" altLang="en-US" sz="9600" dirty="0"/>
              <a:t>낚시</a:t>
            </a:r>
            <a:r>
              <a:rPr lang="en-US" altLang="ko-KR" sz="9600" dirty="0"/>
              <a:t>!</a:t>
            </a:r>
            <a:endParaRPr lang="ko-KR" altLang="en-US" sz="9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523ED-E3E3-4582-B003-4C8D4AB74B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58">
            <a:off x="9859211" y="4320679"/>
            <a:ext cx="1550812" cy="19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9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제작과정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" name="갈매기형 수장 1"/>
          <p:cNvSpPr/>
          <p:nvPr/>
        </p:nvSpPr>
        <p:spPr>
          <a:xfrm>
            <a:off x="2519877" y="1739638"/>
            <a:ext cx="2672142" cy="811307"/>
          </a:xfrm>
          <a:prstGeom prst="chevron">
            <a:avLst/>
          </a:prstGeom>
          <a:solidFill>
            <a:srgbClr val="EFB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52312" y="1914458"/>
            <a:ext cx="120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기린M" panose="02020600000000000000" pitchFamily="18" charset="-127"/>
                <a:ea typeface="a기린M" panose="02020600000000000000" pitchFamily="18" charset="-127"/>
              </a:rPr>
              <a:t>기획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5192019" y="2690405"/>
            <a:ext cx="2672142" cy="811307"/>
          </a:xfrm>
          <a:prstGeom prst="chevron">
            <a:avLst/>
          </a:prstGeom>
          <a:solidFill>
            <a:srgbClr val="A48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3589" y="2856728"/>
            <a:ext cx="120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기린M" panose="02020600000000000000" pitchFamily="18" charset="-127"/>
                <a:ea typeface="a기린M" panose="02020600000000000000" pitchFamily="18" charset="-127"/>
              </a:rPr>
              <a:t>개발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7937273" y="3429000"/>
            <a:ext cx="2672142" cy="811307"/>
          </a:xfrm>
          <a:prstGeom prst="chevron">
            <a:avLst/>
          </a:prstGeom>
          <a:solidFill>
            <a:srgbClr val="523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10422" y="3615282"/>
            <a:ext cx="120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기린M" panose="02020600000000000000" pitchFamily="18" charset="-127"/>
                <a:ea typeface="a기린M" panose="02020600000000000000" pitchFamily="18" charset="-127"/>
              </a:rPr>
              <a:t>검 토</a:t>
            </a:r>
          </a:p>
        </p:txBody>
      </p:sp>
      <p:sp>
        <p:nvSpPr>
          <p:cNvPr id="3" name="타원 2"/>
          <p:cNvSpPr/>
          <p:nvPr/>
        </p:nvSpPr>
        <p:spPr>
          <a:xfrm>
            <a:off x="3325736" y="2672760"/>
            <a:ext cx="1002054" cy="1002054"/>
          </a:xfrm>
          <a:prstGeom prst="ellipse">
            <a:avLst/>
          </a:prstGeom>
          <a:noFill/>
          <a:ln w="28575">
            <a:solidFill>
              <a:srgbClr val="EFB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969918" y="3563437"/>
            <a:ext cx="1002054" cy="1002054"/>
          </a:xfrm>
          <a:prstGeom prst="ellipse">
            <a:avLst/>
          </a:prstGeom>
          <a:noFill/>
          <a:ln w="28575">
            <a:solidFill>
              <a:srgbClr val="A48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613032" y="4389595"/>
            <a:ext cx="1002054" cy="1002054"/>
          </a:xfrm>
          <a:prstGeom prst="ellipse">
            <a:avLst/>
          </a:prstGeom>
          <a:noFill/>
          <a:ln w="28575">
            <a:solidFill>
              <a:srgbClr val="523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24370" y="3781684"/>
            <a:ext cx="324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400" dirty="0" err="1">
                <a:latin typeface="a고래야놀자" panose="02020600000000000000" pitchFamily="18" charset="-127"/>
                <a:ea typeface="a고래야놀자" panose="02020600000000000000" pitchFamily="18" charset="-127"/>
              </a:rPr>
              <a:t>바다랑</a:t>
            </a:r>
            <a:r>
              <a:rPr lang="ko-KR" altLang="en-US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 </a:t>
            </a:r>
            <a:r>
              <a:rPr lang="ko-KR" altLang="en-US" sz="2400" dirty="0" err="1">
                <a:latin typeface="a고래야놀자" panose="02020600000000000000" pitchFamily="18" charset="-127"/>
                <a:ea typeface="a고래야놀자" panose="02020600000000000000" pitchFamily="18" charset="-127"/>
              </a:rPr>
              <a:t>관련된게</a:t>
            </a:r>
            <a:r>
              <a:rPr lang="ko-KR" altLang="en-US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 </a:t>
            </a:r>
            <a:r>
              <a:rPr lang="ko-KR" altLang="en-US" sz="2400" dirty="0" err="1">
                <a:latin typeface="a고래야놀자" panose="02020600000000000000" pitchFamily="18" charset="-127"/>
                <a:ea typeface="a고래야놀자" panose="02020600000000000000" pitchFamily="18" charset="-127"/>
              </a:rPr>
              <a:t>무엇이있을까</a:t>
            </a:r>
            <a:r>
              <a:rPr lang="en-US" altLang="ko-KR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92019" y="4583159"/>
            <a:ext cx="269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안드로이드</a:t>
            </a:r>
            <a:r>
              <a:rPr lang="en-US" altLang="ko-KR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? </a:t>
            </a:r>
            <a:r>
              <a:rPr lang="ko-KR" altLang="en-US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윈도우</a:t>
            </a:r>
            <a:r>
              <a:rPr lang="en-US" altLang="ko-KR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? IOS?</a:t>
            </a:r>
            <a:endParaRPr lang="ko-KR" altLang="en-US" sz="2400" dirty="0">
              <a:latin typeface="a고래야놀자" panose="02020600000000000000" pitchFamily="18" charset="-127"/>
              <a:ea typeface="a고래야놀자" panose="02020600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40555" y="534360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400" dirty="0" err="1">
                <a:latin typeface="a고래야놀자" panose="02020600000000000000" pitchFamily="18" charset="-127"/>
                <a:ea typeface="a고래야놀자" panose="02020600000000000000" pitchFamily="18" charset="-127"/>
              </a:rPr>
              <a:t>어떤점을</a:t>
            </a:r>
            <a:r>
              <a:rPr lang="ko-KR" altLang="en-US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 더 추가할 수 있을까</a:t>
            </a:r>
            <a:r>
              <a:rPr lang="en-US" altLang="ko-KR" sz="2400" dirty="0">
                <a:latin typeface="a고래야놀자" panose="02020600000000000000" pitchFamily="18" charset="-127"/>
                <a:ea typeface="a고래야놀자" panose="02020600000000000000" pitchFamily="18" charset="-127"/>
              </a:rPr>
              <a:t>?</a:t>
            </a:r>
            <a:endParaRPr lang="ko-KR" altLang="en-US" sz="2400" dirty="0">
              <a:latin typeface="a고래야놀자" panose="02020600000000000000" pitchFamily="18" charset="-127"/>
              <a:ea typeface="a고래야놀자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0" y="3542789"/>
            <a:ext cx="1104663" cy="1104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36" y="2657815"/>
            <a:ext cx="1016999" cy="1016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09" y="4494172"/>
            <a:ext cx="792901" cy="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1" grpId="0" animBg="1"/>
      <p:bldP spid="32" grpId="0"/>
      <p:bldP spid="33" grpId="0" animBg="1"/>
      <p:bldP spid="34" grpId="0"/>
      <p:bldP spid="3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77633" y="24843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B0A46817-C160-49AA-8DA8-46876065E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855209"/>
              </p:ext>
            </p:extLst>
          </p:nvPr>
        </p:nvGraphicFramePr>
        <p:xfrm>
          <a:off x="2407298" y="1240975"/>
          <a:ext cx="7752702" cy="489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9111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프로토타입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388D27-566E-480C-9131-6162A3AEE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31698"/>
              </p:ext>
            </p:extLst>
          </p:nvPr>
        </p:nvGraphicFramePr>
        <p:xfrm>
          <a:off x="1341807" y="1283613"/>
          <a:ext cx="6070589" cy="187516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397053">
                  <a:extLst>
                    <a:ext uri="{9D8B030D-6E8A-4147-A177-3AD203B41FA5}">
                      <a16:colId xmlns:a16="http://schemas.microsoft.com/office/drawing/2014/main" val="3359794766"/>
                    </a:ext>
                  </a:extLst>
                </a:gridCol>
                <a:gridCol w="1403540">
                  <a:extLst>
                    <a:ext uri="{9D8B030D-6E8A-4147-A177-3AD203B41FA5}">
                      <a16:colId xmlns:a16="http://schemas.microsoft.com/office/drawing/2014/main" val="4276045428"/>
                    </a:ext>
                  </a:extLst>
                </a:gridCol>
                <a:gridCol w="1396243">
                  <a:extLst>
                    <a:ext uri="{9D8B030D-6E8A-4147-A177-3AD203B41FA5}">
                      <a16:colId xmlns:a16="http://schemas.microsoft.com/office/drawing/2014/main" val="1933528560"/>
                    </a:ext>
                  </a:extLst>
                </a:gridCol>
                <a:gridCol w="1392999">
                  <a:extLst>
                    <a:ext uri="{9D8B030D-6E8A-4147-A177-3AD203B41FA5}">
                      <a16:colId xmlns:a16="http://schemas.microsoft.com/office/drawing/2014/main" val="4215867176"/>
                    </a:ext>
                  </a:extLst>
                </a:gridCol>
                <a:gridCol w="480754">
                  <a:extLst>
                    <a:ext uri="{9D8B030D-6E8A-4147-A177-3AD203B41FA5}">
                      <a16:colId xmlns:a16="http://schemas.microsoft.com/office/drawing/2014/main" val="2841109248"/>
                    </a:ext>
                  </a:extLst>
                </a:gridCol>
              </a:tblGrid>
              <a:tr h="260138">
                <a:tc rowSpan="2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요구사항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Mission (</a:t>
                      </a:r>
                      <a:r>
                        <a:rPr lang="ko-KR" sz="1500" kern="100" dirty="0">
                          <a:effectLst/>
                        </a:rPr>
                        <a:t>이벤트</a:t>
                      </a:r>
                      <a:r>
                        <a:rPr lang="en-US" sz="1500" kern="100" dirty="0">
                          <a:effectLst/>
                        </a:rPr>
                        <a:t>)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792242"/>
                  </a:ext>
                </a:extLst>
              </a:tr>
              <a:tr h="173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ko-KR" sz="10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R004</a:t>
                      </a:r>
                      <a:endParaRPr lang="ko-KR" sz="10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우선순위</a:t>
                      </a:r>
                      <a:endParaRPr lang="ko-KR" sz="10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4820415"/>
                  </a:ext>
                </a:extLst>
              </a:tr>
              <a:tr h="1441599"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요구사항 내역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남이 잡은 물고기를 올린 개시물에 댓글에 대해 랜덤으로 포인트 지급</a:t>
                      </a:r>
                      <a:r>
                        <a:rPr lang="en-US" sz="1200" kern="100" dirty="0">
                          <a:effectLst/>
                        </a:rPr>
                        <a:t> (R002 </a:t>
                      </a:r>
                      <a:r>
                        <a:rPr lang="ko-KR" sz="1200" kern="100" dirty="0">
                          <a:effectLst/>
                        </a:rPr>
                        <a:t>연동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오늘의 미션 물고기를 알려주고 잡아서 업로드 할 경우 포인트 지급</a:t>
                      </a:r>
                      <a:r>
                        <a:rPr lang="en-US" sz="1200" kern="100" dirty="0">
                          <a:effectLst/>
                        </a:rPr>
                        <a:t> (R002 </a:t>
                      </a:r>
                      <a:r>
                        <a:rPr lang="ko-KR" sz="1200" kern="100" dirty="0">
                          <a:effectLst/>
                        </a:rPr>
                        <a:t>연동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포인트로 장비제공 이벤트참여 가능</a:t>
                      </a:r>
                      <a:r>
                        <a:rPr lang="en-US" sz="1200" kern="100" dirty="0">
                          <a:effectLst/>
                        </a:rPr>
                        <a:t> (</a:t>
                      </a:r>
                      <a:r>
                        <a:rPr lang="ko-KR" sz="1200" kern="100" dirty="0">
                          <a:effectLst/>
                        </a:rPr>
                        <a:t>예정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8490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76837D-148E-4CA4-A345-5477523F4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30316"/>
              </p:ext>
            </p:extLst>
          </p:nvPr>
        </p:nvGraphicFramePr>
        <p:xfrm>
          <a:off x="5324560" y="3155517"/>
          <a:ext cx="6483181" cy="206756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492005">
                  <a:extLst>
                    <a:ext uri="{9D8B030D-6E8A-4147-A177-3AD203B41FA5}">
                      <a16:colId xmlns:a16="http://schemas.microsoft.com/office/drawing/2014/main" val="3128783143"/>
                    </a:ext>
                  </a:extLst>
                </a:gridCol>
                <a:gridCol w="1498933">
                  <a:extLst>
                    <a:ext uri="{9D8B030D-6E8A-4147-A177-3AD203B41FA5}">
                      <a16:colId xmlns:a16="http://schemas.microsoft.com/office/drawing/2014/main" val="204356012"/>
                    </a:ext>
                  </a:extLst>
                </a:gridCol>
                <a:gridCol w="1491139">
                  <a:extLst>
                    <a:ext uri="{9D8B030D-6E8A-4147-A177-3AD203B41FA5}">
                      <a16:colId xmlns:a16="http://schemas.microsoft.com/office/drawing/2014/main" val="4108261126"/>
                    </a:ext>
                  </a:extLst>
                </a:gridCol>
                <a:gridCol w="1487676">
                  <a:extLst>
                    <a:ext uri="{9D8B030D-6E8A-4147-A177-3AD203B41FA5}">
                      <a16:colId xmlns:a16="http://schemas.microsoft.com/office/drawing/2014/main" val="648412061"/>
                    </a:ext>
                  </a:extLst>
                </a:gridCol>
                <a:gridCol w="513428">
                  <a:extLst>
                    <a:ext uri="{9D8B030D-6E8A-4147-A177-3AD203B41FA5}">
                      <a16:colId xmlns:a16="http://schemas.microsoft.com/office/drawing/2014/main" val="798991686"/>
                    </a:ext>
                  </a:extLst>
                </a:gridCol>
              </a:tblGrid>
              <a:tr h="206318">
                <a:tc rowSpan="2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요구사항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Party (</a:t>
                      </a:r>
                      <a:r>
                        <a:rPr lang="ko-KR" sz="1500" kern="100" dirty="0">
                          <a:effectLst/>
                        </a:rPr>
                        <a:t>같이 낚시할 사람 찾기</a:t>
                      </a:r>
                      <a:r>
                        <a:rPr lang="en-US" sz="1500" kern="100" dirty="0">
                          <a:effectLst/>
                        </a:rPr>
                        <a:t>)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34411"/>
                  </a:ext>
                </a:extLst>
              </a:tr>
              <a:tr h="137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R005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우선순위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9380116"/>
                  </a:ext>
                </a:extLst>
              </a:tr>
              <a:tr h="1522165"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요구사항 내역</a:t>
                      </a:r>
                      <a:endParaRPr lang="ko-KR" sz="10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개시물에 계획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ko-KR" sz="1200" kern="100" dirty="0">
                          <a:effectLst/>
                        </a:rPr>
                        <a:t>위치정보포함</a:t>
                      </a:r>
                      <a:r>
                        <a:rPr lang="en-US" sz="1200" kern="100" dirty="0">
                          <a:effectLst/>
                        </a:rPr>
                        <a:t>) </a:t>
                      </a:r>
                      <a:r>
                        <a:rPr lang="ko-KR" sz="1200" kern="100" dirty="0">
                          <a:effectLst/>
                        </a:rPr>
                        <a:t>입력 기능 추가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투표의 형태로 참가신청 받기</a:t>
                      </a: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en-US" sz="1200" kern="100" dirty="0">
                          <a:effectLst/>
                        </a:rPr>
                        <a:t>EX) </a:t>
                      </a:r>
                      <a:r>
                        <a:rPr lang="ko-KR" sz="1200" kern="100" dirty="0">
                          <a:effectLst/>
                        </a:rPr>
                        <a:t>해운대 </a:t>
                      </a:r>
                      <a:r>
                        <a:rPr lang="ko-KR" sz="1200" kern="100" dirty="0" err="1">
                          <a:effectLst/>
                        </a:rPr>
                        <a:t>청사포에서</a:t>
                      </a:r>
                      <a:r>
                        <a:rPr lang="en-US" sz="1200" kern="100" dirty="0">
                          <a:effectLst/>
                        </a:rPr>
                        <a:t> 1</a:t>
                      </a:r>
                      <a:r>
                        <a:rPr lang="ko-KR" sz="1200" kern="100" dirty="0">
                          <a:effectLst/>
                        </a:rPr>
                        <a:t>월</a:t>
                      </a:r>
                      <a:r>
                        <a:rPr lang="en-US" sz="1200" kern="100" dirty="0">
                          <a:effectLst/>
                        </a:rPr>
                        <a:t> 20</a:t>
                      </a:r>
                      <a:r>
                        <a:rPr lang="ko-KR" sz="1200" kern="100" dirty="0">
                          <a:effectLst/>
                        </a:rPr>
                        <a:t>일 같이 낚시할 사람을 구합니다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주최자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r>
                        <a:rPr lang="ko-KR" sz="1200" kern="100" dirty="0">
                          <a:effectLst/>
                        </a:rPr>
                        <a:t>실행</a:t>
                      </a:r>
                      <a:r>
                        <a:rPr lang="en-US" sz="1200" kern="100" dirty="0">
                          <a:effectLst/>
                        </a:rPr>
                        <a:t> -&gt; </a:t>
                      </a:r>
                      <a:r>
                        <a:rPr lang="ko-KR" sz="1200" kern="100" dirty="0">
                          <a:effectLst/>
                        </a:rPr>
                        <a:t>지도에 마커 체크</a:t>
                      </a:r>
                      <a:r>
                        <a:rPr lang="en-US" sz="1200" kern="100" dirty="0">
                          <a:effectLst/>
                        </a:rPr>
                        <a:t> -&gt; </a:t>
                      </a:r>
                      <a:r>
                        <a:rPr lang="ko-KR" sz="1200" kern="100" dirty="0">
                          <a:effectLst/>
                        </a:rPr>
                        <a:t>날짜 입력</a:t>
                      </a:r>
                      <a:r>
                        <a:rPr lang="en-US" sz="1200" kern="100" dirty="0">
                          <a:effectLst/>
                        </a:rPr>
                        <a:t> -&gt; </a:t>
                      </a:r>
                      <a:r>
                        <a:rPr lang="ko-KR" sz="1200" kern="100" dirty="0" err="1">
                          <a:effectLst/>
                        </a:rPr>
                        <a:t>글입력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ko-KR" sz="1200" kern="100" dirty="0">
                          <a:effectLst/>
                        </a:rPr>
                        <a:t>좌표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ko-KR" sz="1200" kern="100" dirty="0">
                          <a:effectLst/>
                        </a:rPr>
                        <a:t>날짜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ko-KR" sz="1200" kern="100" dirty="0">
                          <a:effectLst/>
                        </a:rPr>
                        <a:t>유저</a:t>
                      </a:r>
                      <a:r>
                        <a:rPr lang="en-US" sz="1200" kern="100" dirty="0">
                          <a:effectLst/>
                        </a:rPr>
                        <a:t> ID,</a:t>
                      </a:r>
                      <a:r>
                        <a:rPr lang="ko-KR" sz="1200" kern="100" dirty="0">
                          <a:effectLst/>
                        </a:rPr>
                        <a:t>주최자의 정보</a:t>
                      </a:r>
                      <a:r>
                        <a:rPr lang="en-US" sz="1200" kern="100" dirty="0">
                          <a:effectLst/>
                        </a:rPr>
                        <a:t>, Title, Content)  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참가자</a:t>
                      </a:r>
                      <a:r>
                        <a:rPr lang="en-US" sz="1200" kern="100" dirty="0">
                          <a:effectLst/>
                        </a:rPr>
                        <a:t>) </a:t>
                      </a:r>
                      <a:r>
                        <a:rPr lang="ko-KR" sz="1200" kern="100" dirty="0">
                          <a:effectLst/>
                        </a:rPr>
                        <a:t>앱을 실행한다</a:t>
                      </a:r>
                      <a:r>
                        <a:rPr lang="en-US" sz="1200" kern="100" dirty="0">
                          <a:effectLst/>
                        </a:rPr>
                        <a:t> -&gt; </a:t>
                      </a:r>
                      <a:r>
                        <a:rPr lang="ko-KR" sz="1200" kern="100" dirty="0">
                          <a:effectLst/>
                        </a:rPr>
                        <a:t>파티 탭으로 들어간다</a:t>
                      </a:r>
                      <a:r>
                        <a:rPr lang="en-US" sz="1200" kern="100" dirty="0">
                          <a:effectLst/>
                        </a:rPr>
                        <a:t> -&gt; </a:t>
                      </a:r>
                      <a:r>
                        <a:rPr lang="ko-KR" sz="1200" kern="100" dirty="0">
                          <a:effectLst/>
                        </a:rPr>
                        <a:t>지도에서 마커를 찾는다</a:t>
                      </a:r>
                      <a:r>
                        <a:rPr lang="en-US" sz="1200" kern="100" dirty="0">
                          <a:effectLst/>
                        </a:rPr>
                        <a:t> -&gt; </a:t>
                      </a:r>
                      <a:r>
                        <a:rPr lang="ko-KR" sz="1200" kern="100" dirty="0">
                          <a:effectLst/>
                        </a:rPr>
                        <a:t>참가의사를 선택한다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3310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4F3EC9-AC17-4847-88E8-101452145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52155"/>
              </p:ext>
            </p:extLst>
          </p:nvPr>
        </p:nvGraphicFramePr>
        <p:xfrm>
          <a:off x="1068318" y="5169894"/>
          <a:ext cx="6070589" cy="141732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395399">
                  <a:extLst>
                    <a:ext uri="{9D8B030D-6E8A-4147-A177-3AD203B41FA5}">
                      <a16:colId xmlns:a16="http://schemas.microsoft.com/office/drawing/2014/main" val="1482803702"/>
                    </a:ext>
                  </a:extLst>
                </a:gridCol>
                <a:gridCol w="1405730">
                  <a:extLst>
                    <a:ext uri="{9D8B030D-6E8A-4147-A177-3AD203B41FA5}">
                      <a16:colId xmlns:a16="http://schemas.microsoft.com/office/drawing/2014/main" val="1663727820"/>
                    </a:ext>
                  </a:extLst>
                </a:gridCol>
                <a:gridCol w="1404935">
                  <a:extLst>
                    <a:ext uri="{9D8B030D-6E8A-4147-A177-3AD203B41FA5}">
                      <a16:colId xmlns:a16="http://schemas.microsoft.com/office/drawing/2014/main" val="1666569505"/>
                    </a:ext>
                  </a:extLst>
                </a:gridCol>
                <a:gridCol w="1404935">
                  <a:extLst>
                    <a:ext uri="{9D8B030D-6E8A-4147-A177-3AD203B41FA5}">
                      <a16:colId xmlns:a16="http://schemas.microsoft.com/office/drawing/2014/main" val="3419614939"/>
                    </a:ext>
                  </a:extLst>
                </a:gridCol>
                <a:gridCol w="459590">
                  <a:extLst>
                    <a:ext uri="{9D8B030D-6E8A-4147-A177-3AD203B41FA5}">
                      <a16:colId xmlns:a16="http://schemas.microsoft.com/office/drawing/2014/main" val="261870539"/>
                    </a:ext>
                  </a:extLst>
                </a:gridCol>
              </a:tblGrid>
              <a:tr h="207120">
                <a:tc rowSpan="2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요구사항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GNB (Global Navigation Bar, </a:t>
                      </a:r>
                      <a:r>
                        <a:rPr lang="ko-KR" sz="1500" kern="100" dirty="0">
                          <a:effectLst/>
                        </a:rPr>
                        <a:t>메뉴</a:t>
                      </a:r>
                      <a:r>
                        <a:rPr lang="en-US" sz="15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530208"/>
                  </a:ext>
                </a:extLst>
              </a:tr>
              <a:tr h="138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C001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우선순위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4649059"/>
                  </a:ext>
                </a:extLst>
              </a:tr>
              <a:tr h="938945"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요구사항 내역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u="sng" kern="100" dirty="0">
                          <a:effectLst/>
                        </a:rPr>
                        <a:t>장비 대여하기 </a:t>
                      </a:r>
                      <a:r>
                        <a:rPr lang="en-US" sz="1200" u="sng" kern="100" dirty="0">
                          <a:effectLst/>
                        </a:rPr>
                        <a:t>(R00</a:t>
                      </a:r>
                      <a:r>
                        <a:rPr lang="en-US" sz="1200" kern="100" dirty="0">
                          <a:effectLst/>
                        </a:rPr>
                        <a:t>6</a:t>
                      </a:r>
                      <a:r>
                        <a:rPr lang="en-US" sz="1200" u="sng" kern="100" dirty="0">
                          <a:effectLst/>
                        </a:rPr>
                        <a:t> </a:t>
                      </a:r>
                      <a:r>
                        <a:rPr lang="ko-KR" sz="1200" u="sng" kern="100" dirty="0">
                          <a:effectLst/>
                        </a:rPr>
                        <a:t>연결</a:t>
                      </a:r>
                      <a:r>
                        <a:rPr lang="en-US" sz="1200" u="sng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u="sng" kern="100" dirty="0">
                          <a:effectLst/>
                        </a:rPr>
                        <a:t>자랑하기</a:t>
                      </a:r>
                      <a:r>
                        <a:rPr lang="en-US" sz="1200" u="sng" kern="100" dirty="0">
                          <a:effectLst/>
                        </a:rPr>
                        <a:t> (</a:t>
                      </a:r>
                      <a:r>
                        <a:rPr lang="ko-KR" sz="1200" kern="100" dirty="0">
                          <a:effectLst/>
                        </a:rPr>
                        <a:t>타 </a:t>
                      </a:r>
                      <a:r>
                        <a:rPr lang="en-US" sz="1200" kern="100" dirty="0">
                          <a:effectLst/>
                        </a:rPr>
                        <a:t>SNS</a:t>
                      </a:r>
                      <a:r>
                        <a:rPr lang="ko-KR" sz="1200" kern="100" dirty="0">
                          <a:effectLst/>
                        </a:rPr>
                        <a:t>와 연동가능</a:t>
                      </a:r>
                      <a:r>
                        <a:rPr lang="en-US" sz="1200" u="sng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u="sng" kern="100" dirty="0">
                          <a:effectLst/>
                        </a:rPr>
                        <a:t>커뮤니티</a:t>
                      </a:r>
                      <a:r>
                        <a:rPr lang="en-US" sz="1200" u="sng" kern="100" dirty="0">
                          <a:effectLst/>
                        </a:rPr>
                        <a:t> (</a:t>
                      </a:r>
                      <a:r>
                        <a:rPr lang="ko-KR" sz="1200" kern="100" dirty="0">
                          <a:effectLst/>
                        </a:rPr>
                        <a:t>낚시 정보공유</a:t>
                      </a:r>
                      <a:r>
                        <a:rPr lang="en-US" sz="1200" u="sng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낚시 </a:t>
                      </a:r>
                      <a:r>
                        <a:rPr lang="ko-KR" sz="1200" kern="100" dirty="0" err="1">
                          <a:effectLst/>
                        </a:rPr>
                        <a:t>파티원</a:t>
                      </a:r>
                      <a:r>
                        <a:rPr lang="ko-KR" sz="1200" kern="100" dirty="0">
                          <a:effectLst/>
                        </a:rPr>
                        <a:t> 찾기</a:t>
                      </a:r>
                      <a:r>
                        <a:rPr lang="en-US" sz="1200" kern="100" dirty="0">
                          <a:effectLst/>
                        </a:rPr>
                        <a:t> (R005 </a:t>
                      </a:r>
                      <a:r>
                        <a:rPr lang="ko-KR" sz="1200" kern="100" dirty="0">
                          <a:effectLst/>
                        </a:rPr>
                        <a:t>연결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52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16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프로토타입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5D4F97-2546-4D64-A6A7-6443031EC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63539"/>
              </p:ext>
            </p:extLst>
          </p:nvPr>
        </p:nvGraphicFramePr>
        <p:xfrm>
          <a:off x="1949972" y="1487595"/>
          <a:ext cx="6006252" cy="180619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88469">
                  <a:extLst>
                    <a:ext uri="{9D8B030D-6E8A-4147-A177-3AD203B41FA5}">
                      <a16:colId xmlns:a16="http://schemas.microsoft.com/office/drawing/2014/main" val="929187383"/>
                    </a:ext>
                  </a:extLst>
                </a:gridCol>
                <a:gridCol w="1388469">
                  <a:extLst>
                    <a:ext uri="{9D8B030D-6E8A-4147-A177-3AD203B41FA5}">
                      <a16:colId xmlns:a16="http://schemas.microsoft.com/office/drawing/2014/main" val="3140525042"/>
                    </a:ext>
                  </a:extLst>
                </a:gridCol>
                <a:gridCol w="1387684">
                  <a:extLst>
                    <a:ext uri="{9D8B030D-6E8A-4147-A177-3AD203B41FA5}">
                      <a16:colId xmlns:a16="http://schemas.microsoft.com/office/drawing/2014/main" val="1188176396"/>
                    </a:ext>
                  </a:extLst>
                </a:gridCol>
                <a:gridCol w="1387684">
                  <a:extLst>
                    <a:ext uri="{9D8B030D-6E8A-4147-A177-3AD203B41FA5}">
                      <a16:colId xmlns:a16="http://schemas.microsoft.com/office/drawing/2014/main" val="2906888790"/>
                    </a:ext>
                  </a:extLst>
                </a:gridCol>
                <a:gridCol w="453946">
                  <a:extLst>
                    <a:ext uri="{9D8B030D-6E8A-4147-A177-3AD203B41FA5}">
                      <a16:colId xmlns:a16="http://schemas.microsoft.com/office/drawing/2014/main" val="3505291923"/>
                    </a:ext>
                  </a:extLst>
                </a:gridCol>
              </a:tblGrid>
              <a:tr h="396481">
                <a:tc rowSpan="2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</a:rPr>
                        <a:t>요구사항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Landing (</a:t>
                      </a:r>
                      <a:r>
                        <a:rPr lang="ko-KR" sz="1600" kern="100">
                          <a:effectLst/>
                        </a:rPr>
                        <a:t>시작 화면</a:t>
                      </a:r>
                      <a:r>
                        <a:rPr lang="en-US" sz="1600" kern="100">
                          <a:effectLst/>
                        </a:rPr>
                        <a:t>)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348539"/>
                  </a:ext>
                </a:extLst>
              </a:tr>
              <a:tr h="26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R002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23357"/>
                  </a:ext>
                </a:extLst>
              </a:tr>
              <a:tr h="1145389"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요구사항 내역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오늘의 미션물고기</a:t>
                      </a:r>
                      <a:r>
                        <a:rPr lang="en-US" sz="1200" kern="100" dirty="0">
                          <a:effectLst/>
                        </a:rPr>
                        <a:t> (R004 </a:t>
                      </a:r>
                      <a:r>
                        <a:rPr lang="ko-KR" sz="1200" kern="100" dirty="0">
                          <a:effectLst/>
                        </a:rPr>
                        <a:t>연결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오늘의 내가 잡은 물고기</a:t>
                      </a:r>
                      <a:r>
                        <a:rPr lang="en-US" sz="1200" kern="100" dirty="0">
                          <a:effectLst/>
                        </a:rPr>
                        <a:t> (R003 </a:t>
                      </a:r>
                      <a:r>
                        <a:rPr lang="ko-KR" sz="1200" kern="100" dirty="0">
                          <a:effectLst/>
                        </a:rPr>
                        <a:t>연결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타임라인</a:t>
                      </a:r>
                      <a:r>
                        <a:rPr lang="en-US" sz="1200" kern="100" dirty="0">
                          <a:effectLst/>
                        </a:rPr>
                        <a:t> (R003 </a:t>
                      </a:r>
                      <a:r>
                        <a:rPr lang="ko-KR" sz="1200" kern="100" dirty="0">
                          <a:effectLst/>
                        </a:rPr>
                        <a:t>연결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9290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7EDA6BF-2F16-4474-A20B-AC9964BBF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60981"/>
              </p:ext>
            </p:extLst>
          </p:nvPr>
        </p:nvGraphicFramePr>
        <p:xfrm>
          <a:off x="4873658" y="3481389"/>
          <a:ext cx="6790620" cy="151142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569792">
                  <a:extLst>
                    <a:ext uri="{9D8B030D-6E8A-4147-A177-3AD203B41FA5}">
                      <a16:colId xmlns:a16="http://schemas.microsoft.com/office/drawing/2014/main" val="526915126"/>
                    </a:ext>
                  </a:extLst>
                </a:gridCol>
                <a:gridCol w="1569792">
                  <a:extLst>
                    <a:ext uri="{9D8B030D-6E8A-4147-A177-3AD203B41FA5}">
                      <a16:colId xmlns:a16="http://schemas.microsoft.com/office/drawing/2014/main" val="1444162632"/>
                    </a:ext>
                  </a:extLst>
                </a:gridCol>
                <a:gridCol w="1568904">
                  <a:extLst>
                    <a:ext uri="{9D8B030D-6E8A-4147-A177-3AD203B41FA5}">
                      <a16:colId xmlns:a16="http://schemas.microsoft.com/office/drawing/2014/main" val="1240579023"/>
                    </a:ext>
                  </a:extLst>
                </a:gridCol>
                <a:gridCol w="1568904">
                  <a:extLst>
                    <a:ext uri="{9D8B030D-6E8A-4147-A177-3AD203B41FA5}">
                      <a16:colId xmlns:a16="http://schemas.microsoft.com/office/drawing/2014/main" val="1690964323"/>
                    </a:ext>
                  </a:extLst>
                </a:gridCol>
                <a:gridCol w="513228">
                  <a:extLst>
                    <a:ext uri="{9D8B030D-6E8A-4147-A177-3AD203B41FA5}">
                      <a16:colId xmlns:a16="http://schemas.microsoft.com/office/drawing/2014/main" val="3252695099"/>
                    </a:ext>
                  </a:extLst>
                </a:gridCol>
              </a:tblGrid>
              <a:tr h="438800">
                <a:tc rowSpan="2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요구사항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SNS (</a:t>
                      </a:r>
                      <a:r>
                        <a:rPr lang="ko-KR" sz="1500" kern="100">
                          <a:effectLst/>
                        </a:rPr>
                        <a:t>커뮤니티</a:t>
                      </a:r>
                      <a:r>
                        <a:rPr lang="en-US" sz="15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49879"/>
                  </a:ext>
                </a:extLst>
              </a:tr>
              <a:tr h="29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R003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755997"/>
                  </a:ext>
                </a:extLst>
              </a:tr>
              <a:tr h="780089"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요구사항 내역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타임라인 기능 구현</a:t>
                      </a:r>
                      <a:r>
                        <a:rPr lang="en-US" sz="1200" kern="100" dirty="0">
                          <a:effectLst/>
                        </a:rPr>
                        <a:t> (Like Facebook)</a:t>
                      </a:r>
                      <a:endParaRPr lang="ko-KR" sz="12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200" kern="100" dirty="0">
                          <a:effectLst/>
                        </a:rPr>
                        <a:t>오늘의 내가 잡은 물고기와 한마디 업로드 구현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3805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C10836-F974-48EA-988D-7FAFA50E6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47569"/>
              </p:ext>
            </p:extLst>
          </p:nvPr>
        </p:nvGraphicFramePr>
        <p:xfrm>
          <a:off x="1629446" y="5138230"/>
          <a:ext cx="5742314" cy="12625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354583">
                  <a:extLst>
                    <a:ext uri="{9D8B030D-6E8A-4147-A177-3AD203B41FA5}">
                      <a16:colId xmlns:a16="http://schemas.microsoft.com/office/drawing/2014/main" val="2513318686"/>
                    </a:ext>
                  </a:extLst>
                </a:gridCol>
                <a:gridCol w="1354583">
                  <a:extLst>
                    <a:ext uri="{9D8B030D-6E8A-4147-A177-3AD203B41FA5}">
                      <a16:colId xmlns:a16="http://schemas.microsoft.com/office/drawing/2014/main" val="430094648"/>
                    </a:ext>
                  </a:extLst>
                </a:gridCol>
                <a:gridCol w="1353818">
                  <a:extLst>
                    <a:ext uri="{9D8B030D-6E8A-4147-A177-3AD203B41FA5}">
                      <a16:colId xmlns:a16="http://schemas.microsoft.com/office/drawing/2014/main" val="1952587761"/>
                    </a:ext>
                  </a:extLst>
                </a:gridCol>
                <a:gridCol w="1353818">
                  <a:extLst>
                    <a:ext uri="{9D8B030D-6E8A-4147-A177-3AD203B41FA5}">
                      <a16:colId xmlns:a16="http://schemas.microsoft.com/office/drawing/2014/main" val="1751997271"/>
                    </a:ext>
                  </a:extLst>
                </a:gridCol>
                <a:gridCol w="325512">
                  <a:extLst>
                    <a:ext uri="{9D8B030D-6E8A-4147-A177-3AD203B41FA5}">
                      <a16:colId xmlns:a16="http://schemas.microsoft.com/office/drawing/2014/main" val="2223098560"/>
                    </a:ext>
                  </a:extLst>
                </a:gridCol>
              </a:tblGrid>
              <a:tr h="366553">
                <a:tc rowSpan="2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요구사항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Account (</a:t>
                      </a:r>
                      <a:r>
                        <a:rPr lang="ko-KR" sz="1500" kern="100">
                          <a:effectLst/>
                        </a:rPr>
                        <a:t>계정</a:t>
                      </a:r>
                      <a:r>
                        <a:rPr lang="en-US" sz="15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01660"/>
                  </a:ext>
                </a:extLst>
              </a:tr>
              <a:tr h="244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R001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3367460"/>
                  </a:ext>
                </a:extLst>
              </a:tr>
              <a:tr h="651649">
                <a:tc>
                  <a:txBody>
                    <a:bodyPr/>
                    <a:lstStyle/>
                    <a:p>
                      <a:pPr marL="127000"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요구사항 내역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100" kern="100" dirty="0">
                          <a:effectLst/>
                        </a:rPr>
                        <a:t>로그인</a:t>
                      </a:r>
                      <a:r>
                        <a:rPr lang="en-US" sz="1100" kern="100" dirty="0">
                          <a:effectLst/>
                        </a:rPr>
                        <a:t> / </a:t>
                      </a:r>
                      <a:r>
                        <a:rPr lang="ko-KR" sz="1100" kern="100" dirty="0">
                          <a:effectLst/>
                        </a:rPr>
                        <a:t>회원가입</a:t>
                      </a:r>
                      <a:r>
                        <a:rPr lang="en-US" sz="1100" kern="100" dirty="0">
                          <a:effectLst/>
                        </a:rPr>
                        <a:t> (</a:t>
                      </a:r>
                      <a:r>
                        <a:rPr lang="ko-KR" sz="1100" kern="100" dirty="0">
                          <a:effectLst/>
                        </a:rPr>
                        <a:t>이메일 가입 또는 페이스북 가입</a:t>
                      </a:r>
                      <a:r>
                        <a:rPr lang="en-US" sz="1100" kern="100" dirty="0">
                          <a:effectLst/>
                        </a:rPr>
                        <a:t>)</a:t>
                      </a:r>
                      <a:endParaRPr lang="ko-KR" sz="1100" kern="100" dirty="0">
                        <a:effectLst/>
                      </a:endParaRPr>
                    </a:p>
                    <a:p>
                      <a:pPr marL="342900" lvl="0" indent="-342900" latinLnBrk="1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맑은 고딕" panose="020B0503020000020004" pitchFamily="50" charset="-127"/>
                        <a:buChar char="–"/>
                      </a:pPr>
                      <a:r>
                        <a:rPr lang="ko-KR" sz="1100" kern="100" dirty="0">
                          <a:effectLst/>
                        </a:rPr>
                        <a:t>마이페이지</a:t>
                      </a:r>
                      <a:r>
                        <a:rPr lang="en-US" sz="1100" kern="100" dirty="0">
                          <a:effectLst/>
                        </a:rPr>
                        <a:t> : </a:t>
                      </a:r>
                      <a:r>
                        <a:rPr lang="ko-KR" sz="1100" kern="100" dirty="0">
                          <a:effectLst/>
                        </a:rPr>
                        <a:t>대여현황</a:t>
                      </a:r>
                      <a:r>
                        <a:rPr lang="en-US" sz="1100" kern="100" dirty="0">
                          <a:effectLst/>
                        </a:rPr>
                        <a:t> / </a:t>
                      </a:r>
                      <a:r>
                        <a:rPr lang="ko-KR" sz="1100" kern="100" dirty="0">
                          <a:effectLst/>
                        </a:rPr>
                        <a:t>반응보기</a:t>
                      </a:r>
                      <a:r>
                        <a:rPr lang="en-US" sz="1100" kern="100" dirty="0">
                          <a:effectLst/>
                        </a:rPr>
                        <a:t>(SNS) / </a:t>
                      </a:r>
                      <a:r>
                        <a:rPr lang="ko-KR" sz="1100" kern="100" dirty="0">
                          <a:effectLst/>
                        </a:rPr>
                        <a:t>위치정보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05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372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 프로토타입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DF24E2-D98B-442E-AC06-A0B5A3D73A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88" y="1160801"/>
            <a:ext cx="10023457" cy="52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기술스택</a:t>
            </a:r>
            <a:endParaRPr lang="ko-KR" altLang="en-US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4A9FBA88-DF95-46C8-A55B-B1BFD31289DE}"/>
              </a:ext>
            </a:extLst>
          </p:cNvPr>
          <p:cNvSpPr/>
          <p:nvPr/>
        </p:nvSpPr>
        <p:spPr>
          <a:xfrm rot="10800000">
            <a:off x="5791043" y="2724502"/>
            <a:ext cx="864823" cy="2154289"/>
          </a:xfrm>
          <a:prstGeom prst="rightBrace">
            <a:avLst>
              <a:gd name="adj1" fmla="val 0"/>
              <a:gd name="adj2" fmla="val 49277"/>
            </a:avLst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몽고DB에 대한 이미지 검색결과">
            <a:extLst>
              <a:ext uri="{FF2B5EF4-FFF2-40B4-BE49-F238E27FC236}">
                <a16:creationId xmlns:a16="http://schemas.microsoft.com/office/drawing/2014/main" id="{8EFCC2B1-FA61-4862-8B2F-406A3B13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58" y="1729435"/>
            <a:ext cx="1602408" cy="187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ython FLASK에 대한 이미지 검색결과">
            <a:extLst>
              <a:ext uri="{FF2B5EF4-FFF2-40B4-BE49-F238E27FC236}">
                <a16:creationId xmlns:a16="http://schemas.microsoft.com/office/drawing/2014/main" id="{2BED1091-10DC-49C4-B3F0-0FD01FEC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28" y="3801647"/>
            <a:ext cx="2195267" cy="219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ckend에 대한 이미지 검색결과">
            <a:extLst>
              <a:ext uri="{FF2B5EF4-FFF2-40B4-BE49-F238E27FC236}">
                <a16:creationId xmlns:a16="http://schemas.microsoft.com/office/drawing/2014/main" id="{67FE5E5F-AE41-4E8D-8388-E4F15653C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000" r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507036" y="2069922"/>
            <a:ext cx="3286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98452-219D-4D33-8A9F-6E3D7AFE9421}"/>
              </a:ext>
            </a:extLst>
          </p:cNvPr>
          <p:cNvSpPr txBox="1"/>
          <p:nvPr/>
        </p:nvSpPr>
        <p:spPr>
          <a:xfrm>
            <a:off x="9652830" y="295861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33588D6F-5F1E-490F-B8DB-FE7C7444DE7A}"/>
              </a:ext>
            </a:extLst>
          </p:cNvPr>
          <p:cNvSpPr/>
          <p:nvPr/>
        </p:nvSpPr>
        <p:spPr>
          <a:xfrm>
            <a:off x="8374336" y="2697274"/>
            <a:ext cx="864823" cy="2154289"/>
          </a:xfrm>
          <a:prstGeom prst="rightBrace">
            <a:avLst>
              <a:gd name="adj1" fmla="val 0"/>
              <a:gd name="adj2" fmla="val 50632"/>
            </a:avLst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667CEA-87F8-4953-9961-FD4BE9EE4D8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61" y="3032484"/>
            <a:ext cx="1496623" cy="1496623"/>
          </a:xfrm>
          <a:prstGeom prst="rect">
            <a:avLst/>
          </a:prstGeom>
        </p:spPr>
      </p:pic>
      <p:pic>
        <p:nvPicPr>
          <p:cNvPr id="2058" name="Picture 10" descr="스마트폰 일러스트에 대한 이미지 검색결과">
            <a:extLst>
              <a:ext uri="{FF2B5EF4-FFF2-40B4-BE49-F238E27FC236}">
                <a16:creationId xmlns:a16="http://schemas.microsoft.com/office/drawing/2014/main" id="{21DE2399-A0B0-4E17-B583-E28C9B2F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67" y="3032484"/>
            <a:ext cx="1743044" cy="174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CE0CCC-8585-41C3-A8ED-93C9D847E8BD}"/>
              </a:ext>
            </a:extLst>
          </p:cNvPr>
          <p:cNvSpPr txBox="1"/>
          <p:nvPr/>
        </p:nvSpPr>
        <p:spPr>
          <a:xfrm>
            <a:off x="2410987" y="272450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16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375</Words>
  <Application>Microsoft Office PowerPoint</Application>
  <PresentationFormat>와이드스크린</PresentationFormat>
  <Paragraphs>108</Paragraphs>
  <Slides>12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a자막체</vt:lpstr>
      <vt:lpstr>나눔바른고딕 Light</vt:lpstr>
      <vt:lpstr>Arial</vt:lpstr>
      <vt:lpstr>궁서체</vt:lpstr>
      <vt:lpstr>a기린M</vt:lpstr>
      <vt:lpstr>a타이틀고딕4</vt:lpstr>
      <vt:lpstr>맑은 고딕</vt:lpstr>
      <vt:lpstr>나눔고딕</vt:lpstr>
      <vt:lpstr>a공주를부탁해</vt:lpstr>
      <vt:lpstr>a고래야놀자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한우영</cp:lastModifiedBy>
  <cp:revision>63</cp:revision>
  <dcterms:created xsi:type="dcterms:W3CDTF">2014-11-01T08:10:02Z</dcterms:created>
  <dcterms:modified xsi:type="dcterms:W3CDTF">2018-01-21T06:16:59Z</dcterms:modified>
</cp:coreProperties>
</file>